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9"/>
  </p:notesMasterIdLst>
  <p:sldIdLst>
    <p:sldId id="256" r:id="rId2"/>
    <p:sldId id="257" r:id="rId3"/>
    <p:sldId id="258" r:id="rId4"/>
    <p:sldId id="259" r:id="rId5"/>
    <p:sldId id="260" r:id="rId6"/>
    <p:sldId id="261" r:id="rId7"/>
    <p:sldId id="262" r:id="rId8"/>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48" d="100"/>
          <a:sy n="48" d="100"/>
        </p:scale>
        <p:origin x="-1224" y="-12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presProps" Target="presProps.xml"/><Relationship Id="rId12" Type="http://schemas.openxmlformats.org/officeDocument/2006/relationships/viewProps" Target="viewProps.xml"/><Relationship Id="rId13" Type="http://schemas.openxmlformats.org/officeDocument/2006/relationships/theme" Target="theme/theme1.xml"/><Relationship Id="rId14"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notesMaster" Target="notesMasters/notesMaster1.xml"/><Relationship Id="rId10" Type="http://schemas.openxmlformats.org/officeDocument/2006/relationships/printerSettings" Target="printerSettings/printerSettings1.bin"/></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1728837109"/>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5"/>
        <p:cNvGrpSpPr/>
        <p:nvPr/>
      </p:nvGrpSpPr>
      <p:grpSpPr>
        <a:xfrm>
          <a:off x="0" y="0"/>
          <a:ext cx="0" cy="0"/>
          <a:chOff x="0" y="0"/>
          <a:chExt cx="0" cy="0"/>
        </a:xfrm>
      </p:grpSpPr>
      <p:sp>
        <p:nvSpPr>
          <p:cNvPr id="36" name="Shape 36"/>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7" name="Shape 3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1"/>
        <p:cNvGrpSpPr/>
        <p:nvPr/>
      </p:nvGrpSpPr>
      <p:grpSpPr>
        <a:xfrm>
          <a:off x="0" y="0"/>
          <a:ext cx="0" cy="0"/>
          <a:chOff x="0" y="0"/>
          <a:chExt cx="0" cy="0"/>
        </a:xfrm>
      </p:grpSpPr>
      <p:sp>
        <p:nvSpPr>
          <p:cNvPr id="42" name="Shape 42"/>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3" name="Shape 4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7"/>
        <p:cNvGrpSpPr/>
        <p:nvPr/>
      </p:nvGrpSpPr>
      <p:grpSpPr>
        <a:xfrm>
          <a:off x="0" y="0"/>
          <a:ext cx="0" cy="0"/>
          <a:chOff x="0" y="0"/>
          <a:chExt cx="0" cy="0"/>
        </a:xfrm>
      </p:grpSpPr>
      <p:sp>
        <p:nvSpPr>
          <p:cNvPr id="48" name="Shape 48"/>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9" name="Shape 4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
        <p:cNvGrpSpPr/>
        <p:nvPr/>
      </p:nvGrpSpPr>
      <p:grpSpPr>
        <a:xfrm>
          <a:off x="0" y="0"/>
          <a:ext cx="0" cy="0"/>
          <a:chOff x="0" y="0"/>
          <a:chExt cx="0" cy="0"/>
        </a:xfrm>
      </p:grpSpPr>
      <p:sp>
        <p:nvSpPr>
          <p:cNvPr id="54" name="Shape 54"/>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5" name="Shape 5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9"/>
        <p:cNvGrpSpPr/>
        <p:nvPr/>
      </p:nvGrpSpPr>
      <p:grpSpPr>
        <a:xfrm>
          <a:off x="0" y="0"/>
          <a:ext cx="0" cy="0"/>
          <a:chOff x="0" y="0"/>
          <a:chExt cx="0" cy="0"/>
        </a:xfrm>
      </p:grpSpPr>
      <p:sp>
        <p:nvSpPr>
          <p:cNvPr id="60" name="Shape 60"/>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1" name="Shape 6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5"/>
        <p:cNvGrpSpPr/>
        <p:nvPr/>
      </p:nvGrpSpPr>
      <p:grpSpPr>
        <a:xfrm>
          <a:off x="0" y="0"/>
          <a:ext cx="0" cy="0"/>
          <a:chOff x="0" y="0"/>
          <a:chExt cx="0" cy="0"/>
        </a:xfrm>
      </p:grpSpPr>
      <p:sp>
        <p:nvSpPr>
          <p:cNvPr id="66" name="Shape 66"/>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7" name="Shape 6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1"/>
        <p:cNvGrpSpPr/>
        <p:nvPr/>
      </p:nvGrpSpPr>
      <p:grpSpPr>
        <a:xfrm>
          <a:off x="0" y="0"/>
          <a:ext cx="0" cy="0"/>
          <a:chOff x="0" y="0"/>
          <a:chExt cx="0" cy="0"/>
        </a:xfrm>
      </p:grpSpPr>
      <p:sp>
        <p:nvSpPr>
          <p:cNvPr id="72" name="Shape 72"/>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3" name="Shape 7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7"/>
        <p:cNvGrpSpPr/>
        <p:nvPr/>
      </p:nvGrpSpPr>
      <p:grpSpPr>
        <a:xfrm>
          <a:off x="0" y="0"/>
          <a:ext cx="0" cy="0"/>
          <a:chOff x="0" y="0"/>
          <a:chExt cx="0" cy="0"/>
        </a:xfrm>
      </p:grpSpPr>
      <p:sp>
        <p:nvSpPr>
          <p:cNvPr id="8" name="Shape 8"/>
          <p:cNvSpPr/>
          <p:nvPr/>
        </p:nvSpPr>
        <p:spPr>
          <a:xfrm>
            <a:off x="0" y="3886198"/>
            <a:ext cx="9144000" cy="2971799"/>
          </a:xfrm>
          <a:prstGeom prst="rect">
            <a:avLst/>
          </a:prstGeom>
          <a:solidFill>
            <a:schemeClr val="dk2"/>
          </a:solidFill>
          <a:ln>
            <a:noFill/>
          </a:ln>
        </p:spPr>
        <p:txBody>
          <a:bodyPr lIns="91425" tIns="45700" rIns="91425" bIns="45700" anchor="ctr" anchorCtr="0">
            <a:noAutofit/>
          </a:bodyPr>
          <a:lstStyle/>
          <a:p>
            <a:endParaRPr/>
          </a:p>
        </p:txBody>
      </p:sp>
      <p:cxnSp>
        <p:nvCxnSpPr>
          <p:cNvPr id="9" name="Shape 9"/>
          <p:cNvCxnSpPr/>
          <p:nvPr/>
        </p:nvCxnSpPr>
        <p:spPr>
          <a:xfrm>
            <a:off x="0" y="3886198"/>
            <a:ext cx="9144000" cy="0"/>
          </a:xfrm>
          <a:prstGeom prst="straightConnector1">
            <a:avLst/>
          </a:prstGeom>
          <a:noFill/>
          <a:ln w="28575" cap="flat">
            <a:solidFill>
              <a:schemeClr val="dk1"/>
            </a:solidFill>
            <a:prstDash val="solid"/>
            <a:round/>
            <a:headEnd type="none" w="med" len="med"/>
            <a:tailEnd type="none" w="med" len="med"/>
          </a:ln>
        </p:spPr>
      </p:cxnSp>
      <p:sp>
        <p:nvSpPr>
          <p:cNvPr id="10" name="Shape 10"/>
          <p:cNvSpPr txBox="1">
            <a:spLocks noGrp="1"/>
          </p:cNvSpPr>
          <p:nvPr>
            <p:ph type="ctrTitle"/>
          </p:nvPr>
        </p:nvSpPr>
        <p:spPr>
          <a:xfrm>
            <a:off x="685800" y="2157750"/>
            <a:ext cx="7772400" cy="1650599"/>
          </a:xfrm>
          <a:prstGeom prst="rect">
            <a:avLst/>
          </a:prstGeom>
        </p:spPr>
        <p:txBody>
          <a:bodyPr lIns="91425" tIns="91425" rIns="91425" bIns="91425" anchor="b" anchorCtr="0"/>
          <a:lstStyle>
            <a:lvl1pPr indent="304800">
              <a:buClr>
                <a:schemeClr val="dk2"/>
              </a:buClr>
              <a:buSzPct val="100000"/>
              <a:defRPr sz="4800">
                <a:solidFill>
                  <a:schemeClr val="dk2"/>
                </a:solidFill>
              </a:defRPr>
            </a:lvl1pPr>
            <a:lvl2pPr indent="304800">
              <a:buClr>
                <a:schemeClr val="dk2"/>
              </a:buClr>
              <a:buSzPct val="100000"/>
              <a:defRPr sz="4800">
                <a:solidFill>
                  <a:schemeClr val="dk2"/>
                </a:solidFill>
              </a:defRPr>
            </a:lvl2pPr>
            <a:lvl3pPr indent="304800">
              <a:buClr>
                <a:schemeClr val="dk2"/>
              </a:buClr>
              <a:buSzPct val="100000"/>
              <a:defRPr sz="4800">
                <a:solidFill>
                  <a:schemeClr val="dk2"/>
                </a:solidFill>
              </a:defRPr>
            </a:lvl3pPr>
            <a:lvl4pPr indent="304800">
              <a:buClr>
                <a:schemeClr val="dk2"/>
              </a:buClr>
              <a:buSzPct val="100000"/>
              <a:defRPr sz="4800">
                <a:solidFill>
                  <a:schemeClr val="dk2"/>
                </a:solidFill>
              </a:defRPr>
            </a:lvl4pPr>
            <a:lvl5pPr indent="304800">
              <a:buClr>
                <a:schemeClr val="dk2"/>
              </a:buClr>
              <a:buSzPct val="100000"/>
              <a:defRPr sz="4800">
                <a:solidFill>
                  <a:schemeClr val="dk2"/>
                </a:solidFill>
              </a:defRPr>
            </a:lvl5pPr>
            <a:lvl6pPr indent="304800">
              <a:buClr>
                <a:schemeClr val="dk2"/>
              </a:buClr>
              <a:buSzPct val="100000"/>
              <a:defRPr sz="4800">
                <a:solidFill>
                  <a:schemeClr val="dk2"/>
                </a:solidFill>
              </a:defRPr>
            </a:lvl6pPr>
            <a:lvl7pPr indent="304800">
              <a:buClr>
                <a:schemeClr val="dk2"/>
              </a:buClr>
              <a:buSzPct val="100000"/>
              <a:defRPr sz="4800">
                <a:solidFill>
                  <a:schemeClr val="dk2"/>
                </a:solidFill>
              </a:defRPr>
            </a:lvl7pPr>
            <a:lvl8pPr indent="304800">
              <a:buClr>
                <a:schemeClr val="dk2"/>
              </a:buClr>
              <a:buSzPct val="100000"/>
              <a:defRPr sz="4800">
                <a:solidFill>
                  <a:schemeClr val="dk2"/>
                </a:solidFill>
              </a:defRPr>
            </a:lvl8pPr>
            <a:lvl9pPr indent="304800">
              <a:buClr>
                <a:schemeClr val="dk2"/>
              </a:buClr>
              <a:buSzPct val="100000"/>
              <a:defRPr sz="4800">
                <a:solidFill>
                  <a:schemeClr val="dk2"/>
                </a:solidFill>
              </a:defRPr>
            </a:lvl9pPr>
          </a:lstStyle>
          <a:p>
            <a:endParaRPr/>
          </a:p>
        </p:txBody>
      </p:sp>
      <p:sp>
        <p:nvSpPr>
          <p:cNvPr id="11" name="Shape 11"/>
          <p:cNvSpPr txBox="1">
            <a:spLocks noGrp="1"/>
          </p:cNvSpPr>
          <p:nvPr>
            <p:ph type="subTitle" idx="1"/>
          </p:nvPr>
        </p:nvSpPr>
        <p:spPr>
          <a:xfrm>
            <a:off x="685800" y="3953037"/>
            <a:ext cx="7772400" cy="1259400"/>
          </a:xfrm>
          <a:prstGeom prst="rect">
            <a:avLst/>
          </a:prstGeom>
        </p:spPr>
        <p:txBody>
          <a:bodyPr lIns="91425" tIns="91425" rIns="91425" bIns="91425" anchor="t" anchorCtr="0"/>
          <a:lstStyle>
            <a:lvl1pPr marL="0" indent="228600">
              <a:spcBef>
                <a:spcPts val="0"/>
              </a:spcBef>
              <a:buClr>
                <a:schemeClr val="lt2"/>
              </a:buClr>
              <a:buSzPct val="100000"/>
              <a:buNone/>
              <a:defRPr sz="3600">
                <a:solidFill>
                  <a:schemeClr val="lt2"/>
                </a:solidFill>
              </a:defRPr>
            </a:lvl1pPr>
            <a:lvl2pPr marL="0" indent="228600">
              <a:spcBef>
                <a:spcPts val="0"/>
              </a:spcBef>
              <a:buClr>
                <a:schemeClr val="lt2"/>
              </a:buClr>
              <a:buSzPct val="100000"/>
              <a:buNone/>
              <a:defRPr sz="3600">
                <a:solidFill>
                  <a:schemeClr val="lt2"/>
                </a:solidFill>
              </a:defRPr>
            </a:lvl2pPr>
            <a:lvl3pPr marL="0" indent="228600">
              <a:spcBef>
                <a:spcPts val="0"/>
              </a:spcBef>
              <a:buClr>
                <a:schemeClr val="lt2"/>
              </a:buClr>
              <a:buSzPct val="100000"/>
              <a:buNone/>
              <a:defRPr sz="3600">
                <a:solidFill>
                  <a:schemeClr val="lt2"/>
                </a:solidFill>
              </a:defRPr>
            </a:lvl3pPr>
            <a:lvl4pPr marL="0" indent="228600">
              <a:spcBef>
                <a:spcPts val="0"/>
              </a:spcBef>
              <a:buClr>
                <a:schemeClr val="lt2"/>
              </a:buClr>
              <a:buSzPct val="100000"/>
              <a:buNone/>
              <a:defRPr sz="3600">
                <a:solidFill>
                  <a:schemeClr val="lt2"/>
                </a:solidFill>
              </a:defRPr>
            </a:lvl4pPr>
            <a:lvl5pPr marL="0" indent="228600">
              <a:spcBef>
                <a:spcPts val="0"/>
              </a:spcBef>
              <a:buClr>
                <a:schemeClr val="lt2"/>
              </a:buClr>
              <a:buSzPct val="100000"/>
              <a:buNone/>
              <a:defRPr sz="3600">
                <a:solidFill>
                  <a:schemeClr val="lt2"/>
                </a:solidFill>
              </a:defRPr>
            </a:lvl5pPr>
            <a:lvl6pPr marL="0" indent="228600">
              <a:spcBef>
                <a:spcPts val="0"/>
              </a:spcBef>
              <a:buClr>
                <a:schemeClr val="lt2"/>
              </a:buClr>
              <a:buSzPct val="100000"/>
              <a:buNone/>
              <a:defRPr sz="3600">
                <a:solidFill>
                  <a:schemeClr val="lt2"/>
                </a:solidFill>
              </a:defRPr>
            </a:lvl6pPr>
            <a:lvl7pPr marL="0" indent="228600">
              <a:spcBef>
                <a:spcPts val="0"/>
              </a:spcBef>
              <a:buClr>
                <a:schemeClr val="lt2"/>
              </a:buClr>
              <a:buSzPct val="100000"/>
              <a:buNone/>
              <a:defRPr sz="3600">
                <a:solidFill>
                  <a:schemeClr val="lt2"/>
                </a:solidFill>
              </a:defRPr>
            </a:lvl7pPr>
            <a:lvl8pPr marL="0" indent="228600">
              <a:spcBef>
                <a:spcPts val="0"/>
              </a:spcBef>
              <a:buClr>
                <a:schemeClr val="lt2"/>
              </a:buClr>
              <a:buSzPct val="100000"/>
              <a:buNone/>
              <a:defRPr sz="3600">
                <a:solidFill>
                  <a:schemeClr val="lt2"/>
                </a:solidFill>
              </a:defRPr>
            </a:lvl8pPr>
            <a:lvl9pPr marL="0" indent="228600">
              <a:spcBef>
                <a:spcPts val="0"/>
              </a:spcBef>
              <a:buClr>
                <a:schemeClr val="lt2"/>
              </a:buClr>
              <a:buSzPct val="100000"/>
              <a:buNone/>
              <a:defRPr sz="3600">
                <a:solidFill>
                  <a:schemeClr val="lt2"/>
                </a:solidFill>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2"/>
        <p:cNvGrpSpPr/>
        <p:nvPr/>
      </p:nvGrpSpPr>
      <p:grpSpPr>
        <a:xfrm>
          <a:off x="0" y="0"/>
          <a:ext cx="0" cy="0"/>
          <a:chOff x="0" y="0"/>
          <a:chExt cx="0" cy="0"/>
        </a:xfrm>
      </p:grpSpPr>
      <p:sp>
        <p:nvSpPr>
          <p:cNvPr id="13" name="Shape 13"/>
          <p:cNvSpPr/>
          <p:nvPr/>
        </p:nvSpPr>
        <p:spPr>
          <a:xfrm>
            <a:off x="0" y="0"/>
            <a:ext cx="9144000" cy="1503600"/>
          </a:xfrm>
          <a:prstGeom prst="rect">
            <a:avLst/>
          </a:prstGeom>
          <a:solidFill>
            <a:schemeClr val="dk2"/>
          </a:solidFill>
          <a:ln>
            <a:noFill/>
          </a:ln>
        </p:spPr>
        <p:txBody>
          <a:bodyPr lIns="91425" tIns="45700" rIns="91425" bIns="45700" anchor="ctr" anchorCtr="0">
            <a:noAutofit/>
          </a:bodyPr>
          <a:lstStyle/>
          <a:p>
            <a:endParaRPr/>
          </a:p>
        </p:txBody>
      </p:sp>
      <p:cxnSp>
        <p:nvCxnSpPr>
          <p:cNvPr id="14" name="Shape 14"/>
          <p:cNvCxnSpPr/>
          <p:nvPr/>
        </p:nvCxnSpPr>
        <p:spPr>
          <a:xfrm>
            <a:off x="0" y="1503571"/>
            <a:ext cx="9144000" cy="0"/>
          </a:xfrm>
          <a:prstGeom prst="straightConnector1">
            <a:avLst/>
          </a:prstGeom>
          <a:noFill/>
          <a:ln w="28575" cap="flat">
            <a:solidFill>
              <a:schemeClr val="dk1"/>
            </a:solidFill>
            <a:prstDash val="solid"/>
            <a:round/>
            <a:headEnd type="none" w="med" len="med"/>
            <a:tailEnd type="none" w="med" len="med"/>
          </a:ln>
        </p:spPr>
      </p:cxnSp>
      <p:sp>
        <p:nvSpPr>
          <p:cNvPr id="15" name="Shape 15"/>
          <p:cNvSpPr txBox="1">
            <a:spLocks noGrp="1"/>
          </p:cNvSpPr>
          <p:nvPr>
            <p:ph type="title"/>
          </p:nvPr>
        </p:nvSpPr>
        <p:spPr>
          <a:xfrm>
            <a:off x="457200" y="274637"/>
            <a:ext cx="8229600" cy="11430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16" name="Shape 16"/>
          <p:cNvSpPr txBox="1">
            <a:spLocks noGrp="1"/>
          </p:cNvSpPr>
          <p:nvPr>
            <p:ph type="body" idx="1"/>
          </p:nvPr>
        </p:nvSpPr>
        <p:spPr>
          <a:xfrm>
            <a:off x="457200" y="1600200"/>
            <a:ext cx="8229600" cy="4967700"/>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17"/>
        <p:cNvGrpSpPr/>
        <p:nvPr/>
      </p:nvGrpSpPr>
      <p:grpSpPr>
        <a:xfrm>
          <a:off x="0" y="0"/>
          <a:ext cx="0" cy="0"/>
          <a:chOff x="0" y="0"/>
          <a:chExt cx="0" cy="0"/>
        </a:xfrm>
      </p:grpSpPr>
      <p:sp>
        <p:nvSpPr>
          <p:cNvPr id="18" name="Shape 18"/>
          <p:cNvSpPr/>
          <p:nvPr/>
        </p:nvSpPr>
        <p:spPr>
          <a:xfrm>
            <a:off x="0" y="0"/>
            <a:ext cx="9144000" cy="1503600"/>
          </a:xfrm>
          <a:prstGeom prst="rect">
            <a:avLst/>
          </a:prstGeom>
          <a:solidFill>
            <a:schemeClr val="dk2"/>
          </a:solidFill>
          <a:ln>
            <a:noFill/>
          </a:ln>
        </p:spPr>
        <p:txBody>
          <a:bodyPr lIns="91425" tIns="45700" rIns="91425" bIns="45700" anchor="ctr" anchorCtr="0">
            <a:noAutofit/>
          </a:bodyPr>
          <a:lstStyle/>
          <a:p>
            <a:endParaRPr/>
          </a:p>
        </p:txBody>
      </p:sp>
      <p:cxnSp>
        <p:nvCxnSpPr>
          <p:cNvPr id="19" name="Shape 19"/>
          <p:cNvCxnSpPr/>
          <p:nvPr/>
        </p:nvCxnSpPr>
        <p:spPr>
          <a:xfrm>
            <a:off x="0" y="1503571"/>
            <a:ext cx="9144000" cy="0"/>
          </a:xfrm>
          <a:prstGeom prst="straightConnector1">
            <a:avLst/>
          </a:prstGeom>
          <a:noFill/>
          <a:ln w="28575" cap="flat">
            <a:solidFill>
              <a:schemeClr val="dk1"/>
            </a:solidFill>
            <a:prstDash val="solid"/>
            <a:round/>
            <a:headEnd type="none" w="med" len="med"/>
            <a:tailEnd type="none" w="med" len="med"/>
          </a:ln>
        </p:spPr>
      </p:cxnSp>
      <p:sp>
        <p:nvSpPr>
          <p:cNvPr id="20" name="Shape 20"/>
          <p:cNvSpPr txBox="1">
            <a:spLocks noGrp="1"/>
          </p:cNvSpPr>
          <p:nvPr>
            <p:ph type="title"/>
          </p:nvPr>
        </p:nvSpPr>
        <p:spPr>
          <a:xfrm>
            <a:off x="457200" y="274637"/>
            <a:ext cx="8229600" cy="11430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21" name="Shape 21"/>
          <p:cNvSpPr txBox="1">
            <a:spLocks noGrp="1"/>
          </p:cNvSpPr>
          <p:nvPr>
            <p:ph type="body" idx="1"/>
          </p:nvPr>
        </p:nvSpPr>
        <p:spPr>
          <a:xfrm>
            <a:off x="457200" y="1600200"/>
            <a:ext cx="3994500" cy="4967700"/>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22" name="Shape 22"/>
          <p:cNvSpPr txBox="1">
            <a:spLocks noGrp="1"/>
          </p:cNvSpPr>
          <p:nvPr>
            <p:ph type="body" idx="2"/>
          </p:nvPr>
        </p:nvSpPr>
        <p:spPr>
          <a:xfrm>
            <a:off x="4692273" y="1600200"/>
            <a:ext cx="3994500" cy="4967700"/>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3"/>
        <p:cNvGrpSpPr/>
        <p:nvPr/>
      </p:nvGrpSpPr>
      <p:grpSpPr>
        <a:xfrm>
          <a:off x="0" y="0"/>
          <a:ext cx="0" cy="0"/>
          <a:chOff x="0" y="0"/>
          <a:chExt cx="0" cy="0"/>
        </a:xfrm>
      </p:grpSpPr>
      <p:sp>
        <p:nvSpPr>
          <p:cNvPr id="24" name="Shape 24"/>
          <p:cNvSpPr/>
          <p:nvPr/>
        </p:nvSpPr>
        <p:spPr>
          <a:xfrm>
            <a:off x="0" y="0"/>
            <a:ext cx="9144000" cy="1503600"/>
          </a:xfrm>
          <a:prstGeom prst="rect">
            <a:avLst/>
          </a:prstGeom>
          <a:solidFill>
            <a:schemeClr val="dk2"/>
          </a:solidFill>
          <a:ln>
            <a:noFill/>
          </a:ln>
        </p:spPr>
        <p:txBody>
          <a:bodyPr lIns="91425" tIns="45700" rIns="91425" bIns="45700" anchor="ctr" anchorCtr="0">
            <a:noAutofit/>
          </a:bodyPr>
          <a:lstStyle/>
          <a:p>
            <a:endParaRPr/>
          </a:p>
        </p:txBody>
      </p:sp>
      <p:cxnSp>
        <p:nvCxnSpPr>
          <p:cNvPr id="25" name="Shape 25"/>
          <p:cNvCxnSpPr/>
          <p:nvPr/>
        </p:nvCxnSpPr>
        <p:spPr>
          <a:xfrm>
            <a:off x="0" y="1503571"/>
            <a:ext cx="9144000" cy="0"/>
          </a:xfrm>
          <a:prstGeom prst="straightConnector1">
            <a:avLst/>
          </a:prstGeom>
          <a:noFill/>
          <a:ln w="28575" cap="flat">
            <a:solidFill>
              <a:schemeClr val="dk1"/>
            </a:solidFill>
            <a:prstDash val="solid"/>
            <a:round/>
            <a:headEnd type="none" w="med" len="med"/>
            <a:tailEnd type="none" w="med" len="med"/>
          </a:ln>
        </p:spPr>
      </p:cxnSp>
      <p:sp>
        <p:nvSpPr>
          <p:cNvPr id="26" name="Shape 26"/>
          <p:cNvSpPr txBox="1">
            <a:spLocks noGrp="1"/>
          </p:cNvSpPr>
          <p:nvPr>
            <p:ph type="title"/>
          </p:nvPr>
        </p:nvSpPr>
        <p:spPr>
          <a:xfrm>
            <a:off x="457200" y="274637"/>
            <a:ext cx="8229600" cy="11430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27"/>
        <p:cNvGrpSpPr/>
        <p:nvPr/>
      </p:nvGrpSpPr>
      <p:grpSpPr>
        <a:xfrm>
          <a:off x="0" y="0"/>
          <a:ext cx="0" cy="0"/>
          <a:chOff x="0" y="0"/>
          <a:chExt cx="0" cy="0"/>
        </a:xfrm>
      </p:grpSpPr>
      <p:sp>
        <p:nvSpPr>
          <p:cNvPr id="28" name="Shape 28"/>
          <p:cNvSpPr/>
          <p:nvPr/>
        </p:nvSpPr>
        <p:spPr>
          <a:xfrm>
            <a:off x="0" y="5633442"/>
            <a:ext cx="9144000" cy="1224599"/>
          </a:xfrm>
          <a:prstGeom prst="rect">
            <a:avLst/>
          </a:prstGeom>
          <a:solidFill>
            <a:schemeClr val="dk2"/>
          </a:solidFill>
          <a:ln>
            <a:noFill/>
          </a:ln>
        </p:spPr>
        <p:txBody>
          <a:bodyPr lIns="91425" tIns="45700" rIns="91425" bIns="45700" anchor="ctr" anchorCtr="0">
            <a:noAutofit/>
          </a:bodyPr>
          <a:lstStyle/>
          <a:p>
            <a:endParaRPr/>
          </a:p>
        </p:txBody>
      </p:sp>
      <p:cxnSp>
        <p:nvCxnSpPr>
          <p:cNvPr id="29" name="Shape 29"/>
          <p:cNvCxnSpPr/>
          <p:nvPr/>
        </p:nvCxnSpPr>
        <p:spPr>
          <a:xfrm>
            <a:off x="0" y="5633442"/>
            <a:ext cx="9144000" cy="0"/>
          </a:xfrm>
          <a:prstGeom prst="straightConnector1">
            <a:avLst/>
          </a:prstGeom>
          <a:noFill/>
          <a:ln w="28575" cap="flat">
            <a:solidFill>
              <a:schemeClr val="dk1"/>
            </a:solidFill>
            <a:prstDash val="solid"/>
            <a:round/>
            <a:headEnd type="none" w="med" len="med"/>
            <a:tailEnd type="none" w="med" len="med"/>
          </a:ln>
        </p:spPr>
      </p:cxnSp>
      <p:sp>
        <p:nvSpPr>
          <p:cNvPr id="30" name="Shape 30"/>
          <p:cNvSpPr txBox="1">
            <a:spLocks noGrp="1"/>
          </p:cNvSpPr>
          <p:nvPr>
            <p:ph type="body" idx="1"/>
          </p:nvPr>
        </p:nvSpPr>
        <p:spPr>
          <a:xfrm>
            <a:off x="457200" y="5875078"/>
            <a:ext cx="8229600" cy="692700"/>
          </a:xfrm>
          <a:prstGeom prst="rect">
            <a:avLst/>
          </a:prstGeom>
        </p:spPr>
        <p:txBody>
          <a:bodyPr lIns="91425" tIns="91425" rIns="91425" bIns="91425" anchor="t" anchorCtr="0"/>
          <a:lstStyle>
            <a:lvl1pPr marL="285750" indent="-171450" algn="ctr">
              <a:spcBef>
                <a:spcPts val="0"/>
              </a:spcBef>
              <a:buClr>
                <a:schemeClr val="lt1"/>
              </a:buClr>
              <a:buSzPct val="100000"/>
              <a:buNone/>
              <a:defRPr sz="1800">
                <a:solidFill>
                  <a:schemeClr val="lt1"/>
                </a:solidFill>
              </a:defRPr>
            </a:lvl1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31"/>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143000"/>
          </a:xfrm>
          <a:prstGeom prst="rect">
            <a:avLst/>
          </a:prstGeom>
        </p:spPr>
        <p:txBody>
          <a:bodyPr lIns="91425" tIns="91425" rIns="91425" bIns="91425" anchor="b" anchorCtr="0"/>
          <a:lstStyle>
            <a:lvl1pPr marL="0">
              <a:buClr>
                <a:schemeClr val="lt1"/>
              </a:buClr>
              <a:buSzPct val="100000"/>
              <a:buFont typeface="Trebuchet MS"/>
              <a:buNone/>
              <a:defRPr sz="3600" b="1">
                <a:solidFill>
                  <a:schemeClr val="lt1"/>
                </a:solidFill>
                <a:latin typeface="Trebuchet MS"/>
                <a:ea typeface="Trebuchet MS"/>
                <a:cs typeface="Trebuchet MS"/>
                <a:sym typeface="Trebuchet MS"/>
              </a:defRPr>
            </a:lvl1pPr>
            <a:lvl2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2pPr>
            <a:lvl3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3pPr>
            <a:lvl4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4pPr>
            <a:lvl5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5pPr>
            <a:lvl6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6pPr>
            <a:lvl7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7pPr>
            <a:lvl8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8pPr>
            <a:lvl9pPr marL="0" indent="228600">
              <a:buClr>
                <a:schemeClr val="lt1"/>
              </a:buClr>
              <a:buSzPct val="100000"/>
              <a:buFont typeface="Trebuchet MS"/>
              <a:buNone/>
              <a:defRPr sz="3600" b="1">
                <a:solidFill>
                  <a:schemeClr val="lt1"/>
                </a:solidFill>
                <a:latin typeface="Trebuchet MS"/>
                <a:ea typeface="Trebuchet MS"/>
                <a:cs typeface="Trebuchet MS"/>
                <a:sym typeface="Trebuchet MS"/>
              </a:defRPr>
            </a:lvl9pPr>
          </a:lstStyle>
          <a:p>
            <a:endParaRPr/>
          </a:p>
        </p:txBody>
      </p:sp>
      <p:sp>
        <p:nvSpPr>
          <p:cNvPr id="6" name="Shape 6"/>
          <p:cNvSpPr txBox="1">
            <a:spLocks noGrp="1"/>
          </p:cNvSpPr>
          <p:nvPr>
            <p:ph type="body" idx="1"/>
          </p:nvPr>
        </p:nvSpPr>
        <p:spPr>
          <a:xfrm>
            <a:off x="457200" y="1600200"/>
            <a:ext cx="8229600" cy="4967700"/>
          </a:xfrm>
          <a:prstGeom prst="rect">
            <a:avLst/>
          </a:prstGeom>
        </p:spPr>
        <p:txBody>
          <a:bodyPr lIns="91425" tIns="91425" rIns="91425" bIns="91425" anchor="t" anchorCtr="0"/>
          <a:lstStyle>
            <a:lvl1pPr marL="342900" indent="-152400">
              <a:spcBef>
                <a:spcPts val="600"/>
              </a:spcBef>
              <a:buClr>
                <a:schemeClr val="dk2"/>
              </a:buClr>
              <a:buSzPct val="100000"/>
              <a:buFont typeface="Trebuchet MS"/>
              <a:defRPr sz="3000">
                <a:solidFill>
                  <a:schemeClr val="dk2"/>
                </a:solidFill>
                <a:latin typeface="Trebuchet MS"/>
                <a:ea typeface="Trebuchet MS"/>
                <a:cs typeface="Trebuchet MS"/>
                <a:sym typeface="Trebuchet MS"/>
              </a:defRPr>
            </a:lvl1pPr>
            <a:lvl2pPr marL="742950" indent="-133350">
              <a:spcBef>
                <a:spcPts val="480"/>
              </a:spcBef>
              <a:buClr>
                <a:schemeClr val="dk2"/>
              </a:buClr>
              <a:buSzPct val="100000"/>
              <a:buFont typeface="Trebuchet MS"/>
              <a:defRPr sz="2400">
                <a:solidFill>
                  <a:schemeClr val="dk2"/>
                </a:solidFill>
                <a:latin typeface="Trebuchet MS"/>
                <a:ea typeface="Trebuchet MS"/>
                <a:cs typeface="Trebuchet MS"/>
                <a:sym typeface="Trebuchet MS"/>
              </a:defRPr>
            </a:lvl2pPr>
            <a:lvl3pPr marL="1143000" indent="-76200">
              <a:spcBef>
                <a:spcPts val="480"/>
              </a:spcBef>
              <a:buClr>
                <a:schemeClr val="dk2"/>
              </a:buClr>
              <a:buSzPct val="100000"/>
              <a:buFont typeface="Trebuchet MS"/>
              <a:defRPr sz="2400">
                <a:solidFill>
                  <a:schemeClr val="dk2"/>
                </a:solidFill>
                <a:latin typeface="Trebuchet MS"/>
                <a:ea typeface="Trebuchet MS"/>
                <a:cs typeface="Trebuchet MS"/>
                <a:sym typeface="Trebuchet MS"/>
              </a:defRPr>
            </a:lvl3pPr>
            <a:lvl4pPr marL="16002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4pPr>
            <a:lvl5pPr marL="20574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5pPr>
            <a:lvl6pPr marL="25146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6pPr>
            <a:lvl7pPr marL="29718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7pPr>
            <a:lvl8pPr marL="34290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8pPr>
            <a:lvl9pPr marL="3886200" indent="-114300">
              <a:spcBef>
                <a:spcPts val="360"/>
              </a:spcBef>
              <a:buClr>
                <a:schemeClr val="dk2"/>
              </a:buClr>
              <a:buSzPct val="100000"/>
              <a:buFont typeface="Trebuchet MS"/>
              <a:defRPr sz="1800">
                <a:solidFill>
                  <a:schemeClr val="dk2"/>
                </a:solidFill>
                <a:latin typeface="Trebuchet MS"/>
                <a:ea typeface="Trebuchet MS"/>
                <a:cs typeface="Trebuchet MS"/>
                <a:sym typeface="Trebuchet MS"/>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32"/>
        <p:cNvGrpSpPr/>
        <p:nvPr/>
      </p:nvGrpSpPr>
      <p:grpSpPr>
        <a:xfrm>
          <a:off x="0" y="0"/>
          <a:ext cx="0" cy="0"/>
          <a:chOff x="0" y="0"/>
          <a:chExt cx="0" cy="0"/>
        </a:xfrm>
      </p:grpSpPr>
      <p:sp>
        <p:nvSpPr>
          <p:cNvPr id="33" name="Shape 33"/>
          <p:cNvSpPr txBox="1">
            <a:spLocks noGrp="1"/>
          </p:cNvSpPr>
          <p:nvPr>
            <p:ph type="ctrTitle"/>
          </p:nvPr>
        </p:nvSpPr>
        <p:spPr>
          <a:xfrm>
            <a:off x="457750" y="2060025"/>
            <a:ext cx="7772400" cy="1650599"/>
          </a:xfrm>
          <a:prstGeom prst="rect">
            <a:avLst/>
          </a:prstGeom>
        </p:spPr>
        <p:txBody>
          <a:bodyPr lIns="91425" tIns="91425" rIns="91425" bIns="91425" anchor="b" anchorCtr="0">
            <a:noAutofit/>
          </a:bodyPr>
          <a:lstStyle/>
          <a:p>
            <a:pPr>
              <a:buNone/>
            </a:pPr>
            <a:r>
              <a:rPr lang="en">
                <a:latin typeface="Comic Sans MS"/>
                <a:ea typeface="Comic Sans MS"/>
                <a:cs typeface="Comic Sans MS"/>
                <a:sym typeface="Comic Sans MS"/>
              </a:rPr>
              <a:t>Reconstruction Presentation</a:t>
            </a:r>
          </a:p>
        </p:txBody>
      </p:sp>
      <p:sp>
        <p:nvSpPr>
          <p:cNvPr id="34" name="Shape 34"/>
          <p:cNvSpPr txBox="1">
            <a:spLocks noGrp="1"/>
          </p:cNvSpPr>
          <p:nvPr>
            <p:ph type="subTitle" idx="1"/>
          </p:nvPr>
        </p:nvSpPr>
        <p:spPr>
          <a:xfrm>
            <a:off x="685800" y="3953037"/>
            <a:ext cx="7772400" cy="1259400"/>
          </a:xfrm>
          <a:prstGeom prst="rect">
            <a:avLst/>
          </a:prstGeom>
        </p:spPr>
        <p:txBody>
          <a:bodyPr lIns="91425" tIns="91425" rIns="91425" bIns="91425" anchor="t" anchorCtr="0">
            <a:noAutofit/>
          </a:bodyPr>
          <a:lstStyle/>
          <a:p>
            <a:pPr>
              <a:buNone/>
            </a:pPr>
            <a:r>
              <a:rPr lang="en">
                <a:latin typeface="Comic Sans MS"/>
                <a:ea typeface="Comic Sans MS"/>
                <a:cs typeface="Comic Sans MS"/>
                <a:sym typeface="Comic Sans MS"/>
              </a:rPr>
              <a:t>By: Lisa Peters, Giuliana Psyhogeos, and Daniel Harrington</a:t>
            </a:r>
          </a:p>
        </p:txBody>
      </p:sp>
    </p:spTree>
  </p:cSld>
  <p:clrMapOvr>
    <a:masterClrMapping/>
  </p:clrMapOvr>
  <p:transition xmlns:p14="http://schemas.microsoft.com/office/powerpoint/2010/mai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38"/>
        <p:cNvGrpSpPr/>
        <p:nvPr/>
      </p:nvGrpSpPr>
      <p:grpSpPr>
        <a:xfrm>
          <a:off x="0" y="0"/>
          <a:ext cx="0" cy="0"/>
          <a:chOff x="0" y="0"/>
          <a:chExt cx="0" cy="0"/>
        </a:xfrm>
      </p:grpSpPr>
      <p:sp>
        <p:nvSpPr>
          <p:cNvPr id="39" name="Shape 39"/>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latin typeface="Comic Sans MS"/>
                <a:ea typeface="Comic Sans MS"/>
                <a:cs typeface="Comic Sans MS"/>
                <a:sym typeface="Comic Sans MS"/>
              </a:rPr>
              <a:t>Claim</a:t>
            </a:r>
          </a:p>
        </p:txBody>
      </p:sp>
      <p:sp>
        <p:nvSpPr>
          <p:cNvPr id="40" name="Shape 40"/>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lvl="0" rtl="0">
              <a:spcBef>
                <a:spcPts val="0"/>
              </a:spcBef>
              <a:buNone/>
            </a:pPr>
            <a:r>
              <a:rPr lang="en">
                <a:latin typeface="Comic Sans MS"/>
                <a:ea typeface="Comic Sans MS"/>
                <a:cs typeface="Comic Sans MS"/>
                <a:sym typeface="Comic Sans MS"/>
              </a:rPr>
              <a:t>Following the end of the Civil War, Congress passed multiple acts to address the status of former slaves. Through these acts, African-Americans were granted many political rights that they had not held prior to the war. Despite having the potential to create social equality throughout the nation, many loopholes in the documents allowed many whites to continue discriminating against the freed slaves.</a:t>
            </a:r>
          </a:p>
        </p:txBody>
      </p:sp>
    </p:spTree>
  </p:cSld>
  <p:clrMapOvr>
    <a:masterClrMapping/>
  </p:clrMapOvr>
  <p:transition xmlns:p14="http://schemas.microsoft.com/office/powerpoint/2010/mai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299775" y="170075"/>
            <a:ext cx="8369100" cy="1067400"/>
          </a:xfrm>
          <a:prstGeom prst="rect">
            <a:avLst/>
          </a:prstGeom>
        </p:spPr>
        <p:txBody>
          <a:bodyPr lIns="91425" tIns="91425" rIns="91425" bIns="91425" anchor="b" anchorCtr="0">
            <a:noAutofit/>
          </a:bodyPr>
          <a:lstStyle/>
          <a:p>
            <a:pPr>
              <a:buNone/>
            </a:pPr>
            <a:r>
              <a:rPr lang="en">
                <a:latin typeface="Comic Sans MS"/>
                <a:ea typeface="Comic Sans MS"/>
                <a:cs typeface="Comic Sans MS"/>
                <a:sym typeface="Comic Sans MS"/>
              </a:rPr>
              <a:t>Civil Rights Act of 1866</a:t>
            </a:r>
          </a:p>
        </p:txBody>
      </p:sp>
      <p:sp>
        <p:nvSpPr>
          <p:cNvPr id="46" name="Shape 46"/>
          <p:cNvSpPr txBox="1">
            <a:spLocks noGrp="1"/>
          </p:cNvSpPr>
          <p:nvPr>
            <p:ph type="body" idx="1"/>
          </p:nvPr>
        </p:nvSpPr>
        <p:spPr>
          <a:xfrm>
            <a:off x="36600" y="1332300"/>
            <a:ext cx="9070800" cy="5257799"/>
          </a:xfrm>
          <a:prstGeom prst="rect">
            <a:avLst/>
          </a:prstGeom>
        </p:spPr>
        <p:txBody>
          <a:bodyPr lIns="91425" tIns="91425" rIns="91425" bIns="91425" anchor="t" anchorCtr="0">
            <a:noAutofit/>
          </a:bodyPr>
          <a:lstStyle/>
          <a:p>
            <a:pPr lvl="0" rtl="0">
              <a:buNone/>
            </a:pPr>
            <a:r>
              <a:rPr lang="en" b="1">
                <a:latin typeface="Comic Sans MS"/>
                <a:ea typeface="Comic Sans MS"/>
                <a:cs typeface="Comic Sans MS"/>
                <a:sym typeface="Comic Sans MS"/>
              </a:rPr>
              <a:t>-</a:t>
            </a:r>
            <a:r>
              <a:rPr lang="en">
                <a:latin typeface="Comic Sans MS"/>
                <a:ea typeface="Comic Sans MS"/>
                <a:cs typeface="Comic Sans MS"/>
                <a:sym typeface="Comic Sans MS"/>
              </a:rPr>
              <a:t>Granted freed people/slaves citizenship of the United States</a:t>
            </a:r>
          </a:p>
          <a:p>
            <a:pPr lvl="0" rtl="0">
              <a:buNone/>
            </a:pPr>
            <a:r>
              <a:rPr lang="en">
                <a:latin typeface="Comic Sans MS"/>
                <a:ea typeface="Comic Sans MS"/>
                <a:cs typeface="Comic Sans MS"/>
                <a:sym typeface="Comic Sans MS"/>
              </a:rPr>
              <a:t>-Provided them with full and completely equal benefits under the law</a:t>
            </a:r>
          </a:p>
          <a:p>
            <a:pPr lvl="0" rtl="0">
              <a:buNone/>
            </a:pPr>
            <a:r>
              <a:rPr lang="en">
                <a:latin typeface="Comic Sans MS"/>
                <a:ea typeface="Comic Sans MS"/>
                <a:cs typeface="Comic Sans MS"/>
                <a:sym typeface="Comic Sans MS"/>
              </a:rPr>
              <a:t>-This empowered federal courts to defend and protect their rights from interference by the states</a:t>
            </a:r>
            <a:r>
              <a:rPr lang="en" baseline="30000">
                <a:latin typeface="Comic Sans MS"/>
                <a:ea typeface="Comic Sans MS"/>
                <a:cs typeface="Comic Sans MS"/>
                <a:sym typeface="Comic Sans MS"/>
              </a:rPr>
              <a:t>1</a:t>
            </a:r>
          </a:p>
          <a:p>
            <a:pPr lvl="0" rtl="0">
              <a:buNone/>
            </a:pPr>
            <a:r>
              <a:rPr lang="en">
                <a:latin typeface="Comic Sans MS"/>
                <a:ea typeface="Comic Sans MS"/>
                <a:cs typeface="Comic Sans MS"/>
                <a:sym typeface="Comic Sans MS"/>
              </a:rPr>
              <a:t>-Johnson vetoed this bill, but Congress overrode him</a:t>
            </a:r>
          </a:p>
          <a:p>
            <a:endParaRPr lang="en">
              <a:latin typeface="Comic Sans MS"/>
              <a:ea typeface="Comic Sans MS"/>
              <a:cs typeface="Comic Sans MS"/>
              <a:sym typeface="Comic Sans MS"/>
            </a:endParaRPr>
          </a:p>
        </p:txBody>
      </p:sp>
    </p:spTree>
  </p:cSld>
  <p:clrMapOvr>
    <a:masterClrMapping/>
  </p:clrMapOvr>
  <p:transition xmlns:p14="http://schemas.microsoft.com/office/powerpoint/2010/mai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50"/>
        <p:cNvGrpSpPr/>
        <p:nvPr/>
      </p:nvGrpSpPr>
      <p:grpSpPr>
        <a:xfrm>
          <a:off x="0" y="0"/>
          <a:ext cx="0" cy="0"/>
          <a:chOff x="0" y="0"/>
          <a:chExt cx="0" cy="0"/>
        </a:xfrm>
      </p:grpSpPr>
      <p:sp>
        <p:nvSpPr>
          <p:cNvPr id="51" name="Shape 51"/>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latin typeface="Comic Sans MS"/>
                <a:ea typeface="Comic Sans MS"/>
                <a:cs typeface="Comic Sans MS"/>
                <a:sym typeface="Comic Sans MS"/>
              </a:rPr>
              <a:t>The Enforcement Act of 1870</a:t>
            </a:r>
          </a:p>
        </p:txBody>
      </p:sp>
      <p:sp>
        <p:nvSpPr>
          <p:cNvPr id="52" name="Shape 52"/>
          <p:cNvSpPr txBox="1">
            <a:spLocks noGrp="1"/>
          </p:cNvSpPr>
          <p:nvPr>
            <p:ph type="body" idx="1"/>
          </p:nvPr>
        </p:nvSpPr>
        <p:spPr>
          <a:xfrm>
            <a:off x="348825" y="1508150"/>
            <a:ext cx="8229600" cy="4967700"/>
          </a:xfrm>
          <a:prstGeom prst="rect">
            <a:avLst/>
          </a:prstGeom>
        </p:spPr>
        <p:txBody>
          <a:bodyPr lIns="91425" tIns="91425" rIns="91425" bIns="91425" anchor="t" anchorCtr="0">
            <a:noAutofit/>
          </a:bodyPr>
          <a:lstStyle/>
          <a:p>
            <a:pPr lvl="0" rtl="0">
              <a:buNone/>
            </a:pPr>
            <a:r>
              <a:rPr lang="en" sz="2600">
                <a:latin typeface="Comic Sans MS"/>
                <a:ea typeface="Comic Sans MS"/>
                <a:cs typeface="Comic Sans MS"/>
                <a:sym typeface="Comic Sans MS"/>
              </a:rPr>
              <a:t>-Any United States citizen who is qualified to vote, is entitled to the right to vote at elections regardless of race.</a:t>
            </a:r>
          </a:p>
          <a:p>
            <a:pPr lvl="0" rtl="0">
              <a:buNone/>
            </a:pPr>
            <a:r>
              <a:rPr lang="en" sz="2600">
                <a:latin typeface="Comic Sans MS"/>
                <a:ea typeface="Comic Sans MS"/>
                <a:cs typeface="Comic Sans MS"/>
                <a:sym typeface="Comic Sans MS"/>
              </a:rPr>
              <a:t>-Anyone who knowingly does not allow an eligible citizen the right to vote will be charged and tried for a misdemeanor.</a:t>
            </a:r>
          </a:p>
          <a:p>
            <a:pPr lvl="0" rtl="0">
              <a:buNone/>
            </a:pPr>
            <a:r>
              <a:rPr lang="en" sz="2600">
                <a:latin typeface="Comic Sans MS"/>
                <a:ea typeface="Comic Sans MS"/>
                <a:cs typeface="Comic Sans MS"/>
                <a:sym typeface="Comic Sans MS"/>
              </a:rPr>
              <a:t>-If anyone attempted to conspire to violate this act or intimidate and threaten citizens with the intent to harm their rights listed in this act or the rights granted to them in the constitution, will be charged with a felony</a:t>
            </a:r>
            <a:r>
              <a:rPr lang="en" sz="2600" baseline="30000">
                <a:latin typeface="Comic Sans MS"/>
                <a:ea typeface="Comic Sans MS"/>
                <a:cs typeface="Comic Sans MS"/>
                <a:sym typeface="Comic Sans MS"/>
              </a:rPr>
              <a:t>2</a:t>
            </a:r>
          </a:p>
        </p:txBody>
      </p:sp>
    </p:spTree>
  </p:cSld>
  <p:clrMapOvr>
    <a:masterClrMapping/>
  </p:clrMapOvr>
  <p:transition xmlns:p14="http://schemas.microsoft.com/office/powerpoint/2010/mai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56"/>
        <p:cNvGrpSpPr/>
        <p:nvPr/>
      </p:nvGrpSpPr>
      <p:grpSpPr>
        <a:xfrm>
          <a:off x="0" y="0"/>
          <a:ext cx="0" cy="0"/>
          <a:chOff x="0" y="0"/>
          <a:chExt cx="0" cy="0"/>
        </a:xfrm>
      </p:grpSpPr>
      <p:sp>
        <p:nvSpPr>
          <p:cNvPr id="57" name="Shape 57"/>
          <p:cNvSpPr txBox="1">
            <a:spLocks noGrp="1"/>
          </p:cNvSpPr>
          <p:nvPr>
            <p:ph type="title"/>
          </p:nvPr>
        </p:nvSpPr>
        <p:spPr>
          <a:xfrm>
            <a:off x="90000" y="102800"/>
            <a:ext cx="8596800" cy="1143000"/>
          </a:xfrm>
          <a:prstGeom prst="rect">
            <a:avLst/>
          </a:prstGeom>
        </p:spPr>
        <p:txBody>
          <a:bodyPr lIns="91425" tIns="91425" rIns="91425" bIns="91425" anchor="b" anchorCtr="0">
            <a:noAutofit/>
          </a:bodyPr>
          <a:lstStyle/>
          <a:p>
            <a:pPr>
              <a:buNone/>
            </a:pPr>
            <a:r>
              <a:rPr lang="en">
                <a:latin typeface="Comic Sans MS"/>
                <a:ea typeface="Comic Sans MS"/>
                <a:cs typeface="Comic Sans MS"/>
                <a:sym typeface="Comic Sans MS"/>
              </a:rPr>
              <a:t>Reconstruction Act of 1867</a:t>
            </a:r>
          </a:p>
        </p:txBody>
      </p:sp>
      <p:sp>
        <p:nvSpPr>
          <p:cNvPr id="58" name="Shape 58"/>
          <p:cNvSpPr txBox="1">
            <a:spLocks noGrp="1"/>
          </p:cNvSpPr>
          <p:nvPr>
            <p:ph type="body" idx="1"/>
          </p:nvPr>
        </p:nvSpPr>
        <p:spPr>
          <a:xfrm>
            <a:off x="0" y="1405150"/>
            <a:ext cx="9144000" cy="5338800"/>
          </a:xfrm>
          <a:prstGeom prst="rect">
            <a:avLst/>
          </a:prstGeom>
        </p:spPr>
        <p:txBody>
          <a:bodyPr lIns="91425" tIns="91425" rIns="91425" bIns="91425" anchor="t" anchorCtr="0">
            <a:noAutofit/>
          </a:bodyPr>
          <a:lstStyle/>
          <a:p>
            <a:pPr lvl="0" rtl="0">
              <a:buNone/>
            </a:pPr>
            <a:r>
              <a:rPr lang="en" sz="2700">
                <a:latin typeface="Comic Sans MS"/>
                <a:ea typeface="Comic Sans MS"/>
                <a:cs typeface="Comic Sans MS"/>
                <a:sym typeface="Comic Sans MS"/>
              </a:rPr>
              <a:t>-Divided into five military districts, military officials of the Confederacy were forbidden from state conventions</a:t>
            </a:r>
            <a:r>
              <a:rPr lang="en" sz="2700" baseline="30000">
                <a:latin typeface="Comic Sans MS"/>
                <a:ea typeface="Comic Sans MS"/>
                <a:cs typeface="Comic Sans MS"/>
                <a:sym typeface="Comic Sans MS"/>
              </a:rPr>
              <a:t>3</a:t>
            </a:r>
          </a:p>
          <a:p>
            <a:pPr lvl="0" rtl="0">
              <a:buNone/>
            </a:pPr>
            <a:r>
              <a:rPr lang="en" sz="2700">
                <a:latin typeface="Comic Sans MS"/>
                <a:ea typeface="Comic Sans MS"/>
                <a:cs typeface="Comic Sans MS"/>
                <a:sym typeface="Comic Sans MS"/>
              </a:rPr>
              <a:t>-All governments that were formed under Lincoln or Johnson plan were not recognized</a:t>
            </a:r>
          </a:p>
          <a:p>
            <a:pPr lvl="0" rtl="0">
              <a:buNone/>
            </a:pPr>
            <a:r>
              <a:rPr lang="en" sz="2700">
                <a:latin typeface="Comic Sans MS"/>
                <a:ea typeface="Comic Sans MS"/>
                <a:cs typeface="Comic Sans MS"/>
                <a:sym typeface="Comic Sans MS"/>
              </a:rPr>
              <a:t>-Except Tennesee because they ratified the 14th amendment</a:t>
            </a:r>
          </a:p>
          <a:p>
            <a:pPr lvl="0" rtl="0">
              <a:buNone/>
            </a:pPr>
            <a:r>
              <a:rPr lang="en" sz="2700">
                <a:latin typeface="Comic Sans MS"/>
                <a:ea typeface="Comic Sans MS"/>
                <a:cs typeface="Comic Sans MS"/>
                <a:sym typeface="Comic Sans MS"/>
              </a:rPr>
              <a:t>-Voters (including African Americans) voted to elect delegates so a constitution could be created and passed</a:t>
            </a:r>
          </a:p>
          <a:p>
            <a:pPr lvl="0" rtl="0">
              <a:buNone/>
            </a:pPr>
            <a:r>
              <a:rPr lang="en" sz="2700">
                <a:latin typeface="Comic Sans MS"/>
                <a:ea typeface="Comic Sans MS"/>
                <a:cs typeface="Comic Sans MS"/>
                <a:sym typeface="Comic Sans MS"/>
              </a:rPr>
              <a:t>-States had to ratify 14th amendment and allow blacks to vote to be accepted into union and have representation</a:t>
            </a:r>
            <a:r>
              <a:rPr lang="en" sz="2700" baseline="30000">
                <a:latin typeface="Comic Sans MS"/>
                <a:ea typeface="Comic Sans MS"/>
                <a:cs typeface="Comic Sans MS"/>
                <a:sym typeface="Comic Sans MS"/>
              </a:rPr>
              <a:t>4</a:t>
            </a:r>
          </a:p>
          <a:p>
            <a:endParaRPr lang="en" sz="2700" baseline="30000">
              <a:latin typeface="Comic Sans MS"/>
              <a:ea typeface="Comic Sans MS"/>
              <a:cs typeface="Comic Sans MS"/>
              <a:sym typeface="Comic Sans MS"/>
            </a:endParaRPr>
          </a:p>
          <a:p>
            <a:endParaRPr lang="en" sz="2700" baseline="30000">
              <a:latin typeface="Comic Sans MS"/>
              <a:ea typeface="Comic Sans MS"/>
              <a:cs typeface="Comic Sans MS"/>
              <a:sym typeface="Comic Sans MS"/>
            </a:endParaRPr>
          </a:p>
          <a:p>
            <a:endParaRPr lang="en" sz="2700" baseline="30000">
              <a:latin typeface="Comic Sans MS"/>
              <a:ea typeface="Comic Sans MS"/>
              <a:cs typeface="Comic Sans MS"/>
              <a:sym typeface="Comic Sans MS"/>
            </a:endParaRPr>
          </a:p>
          <a:p>
            <a:endParaRPr lang="en" sz="2700" baseline="30000">
              <a:latin typeface="Comic Sans MS"/>
              <a:ea typeface="Comic Sans MS"/>
              <a:cs typeface="Comic Sans MS"/>
              <a:sym typeface="Comic Sans MS"/>
            </a:endParaRPr>
          </a:p>
        </p:txBody>
      </p:sp>
    </p:spTree>
  </p:cSld>
  <p:clrMapOvr>
    <a:masterClrMapping/>
  </p:clrMapOvr>
  <p:transition xmlns:p14="http://schemas.microsoft.com/office/powerpoint/2010/mai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62"/>
        <p:cNvGrpSpPr/>
        <p:nvPr/>
      </p:nvGrpSpPr>
      <p:grpSpPr>
        <a:xfrm>
          <a:off x="0" y="0"/>
          <a:ext cx="0" cy="0"/>
          <a:chOff x="0" y="0"/>
          <a:chExt cx="0" cy="0"/>
        </a:xfrm>
      </p:grpSpPr>
      <p:sp>
        <p:nvSpPr>
          <p:cNvPr id="63" name="Shape 63"/>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latin typeface="Comic Sans MS"/>
                <a:ea typeface="Comic Sans MS"/>
                <a:cs typeface="Comic Sans MS"/>
                <a:sym typeface="Comic Sans MS"/>
              </a:rPr>
              <a:t>Bibliography</a:t>
            </a:r>
          </a:p>
        </p:txBody>
      </p:sp>
      <p:sp>
        <p:nvSpPr>
          <p:cNvPr id="64" name="Shape 64"/>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lvl="0" rtl="0">
              <a:lnSpc>
                <a:spcPct val="143181"/>
              </a:lnSpc>
              <a:spcBef>
                <a:spcPts val="0"/>
              </a:spcBef>
              <a:buNone/>
            </a:pPr>
            <a:r>
              <a:rPr lang="en" sz="1800">
                <a:latin typeface="Comic Sans MS"/>
                <a:ea typeface="Comic Sans MS"/>
                <a:cs typeface="Comic Sans MS"/>
                <a:sym typeface="Comic Sans MS"/>
              </a:rPr>
              <a:t>Brinkley, Alan. </a:t>
            </a:r>
            <a:r>
              <a:rPr lang="en" sz="1800" i="1">
                <a:latin typeface="Comic Sans MS"/>
                <a:ea typeface="Comic Sans MS"/>
                <a:cs typeface="Comic Sans MS"/>
                <a:sym typeface="Comic Sans MS"/>
              </a:rPr>
              <a:t>The Black Codes</a:t>
            </a:r>
            <a:r>
              <a:rPr lang="en" sz="1800">
                <a:latin typeface="Comic Sans MS"/>
                <a:ea typeface="Comic Sans MS"/>
                <a:cs typeface="Comic Sans MS"/>
                <a:sym typeface="Comic Sans MS"/>
              </a:rPr>
              <a:t>. N.p.: n.p., 2007.</a:t>
            </a:r>
          </a:p>
          <a:p>
            <a:endParaRPr lang="en" sz="1800">
              <a:latin typeface="Comic Sans MS"/>
              <a:ea typeface="Comic Sans MS"/>
              <a:cs typeface="Comic Sans MS"/>
              <a:sym typeface="Comic Sans MS"/>
            </a:endParaRPr>
          </a:p>
          <a:p>
            <a:pPr lvl="0" rtl="0">
              <a:lnSpc>
                <a:spcPct val="143181"/>
              </a:lnSpc>
              <a:spcBef>
                <a:spcPts val="0"/>
              </a:spcBef>
              <a:buClr>
                <a:srgbClr val="000000"/>
              </a:buClr>
              <a:buSzPct val="61111"/>
              <a:buFont typeface="Arial"/>
              <a:buNone/>
            </a:pPr>
            <a:r>
              <a:rPr lang="en" sz="1800">
                <a:latin typeface="Comic Sans MS"/>
                <a:ea typeface="Comic Sans MS"/>
                <a:cs typeface="Comic Sans MS"/>
                <a:sym typeface="Comic Sans MS"/>
              </a:rPr>
              <a:t>Danzer, Gerald A. </a:t>
            </a:r>
            <a:r>
              <a:rPr lang="en" sz="1800" i="1">
                <a:latin typeface="Comic Sans MS"/>
                <a:ea typeface="Comic Sans MS"/>
                <a:cs typeface="Comic Sans MS"/>
                <a:sym typeface="Comic Sans MS"/>
              </a:rPr>
              <a:t>The Americans</a:t>
            </a:r>
            <a:r>
              <a:rPr lang="en" sz="1800">
                <a:latin typeface="Comic Sans MS"/>
                <a:ea typeface="Comic Sans MS"/>
                <a:cs typeface="Comic Sans MS"/>
                <a:sym typeface="Comic Sans MS"/>
              </a:rPr>
              <a:t>. Student text. ed. Evanston, IL: McDougal </a:t>
            </a:r>
          </a:p>
          <a:p>
            <a:pPr lvl="0" rtl="0">
              <a:lnSpc>
                <a:spcPct val="143181"/>
              </a:lnSpc>
              <a:spcBef>
                <a:spcPts val="0"/>
              </a:spcBef>
              <a:buClr>
                <a:srgbClr val="000000"/>
              </a:buClr>
              <a:buSzPct val="61111"/>
              <a:buFont typeface="Arial"/>
              <a:buNone/>
            </a:pPr>
            <a:r>
              <a:rPr lang="en" sz="1800">
                <a:latin typeface="Comic Sans MS"/>
                <a:ea typeface="Comic Sans MS"/>
                <a:cs typeface="Comic Sans MS"/>
                <a:sym typeface="Comic Sans MS"/>
              </a:rPr>
              <a:t>     Littell, 2005. </a:t>
            </a:r>
          </a:p>
          <a:p>
            <a:endParaRPr lang="en" sz="1800">
              <a:latin typeface="Comic Sans MS"/>
              <a:ea typeface="Comic Sans MS"/>
              <a:cs typeface="Comic Sans MS"/>
              <a:sym typeface="Comic Sans MS"/>
            </a:endParaRPr>
          </a:p>
          <a:p>
            <a:pPr lvl="0" rtl="0">
              <a:lnSpc>
                <a:spcPct val="143181"/>
              </a:lnSpc>
              <a:spcBef>
                <a:spcPts val="0"/>
              </a:spcBef>
              <a:buClr>
                <a:srgbClr val="000000"/>
              </a:buClr>
              <a:buSzPct val="61111"/>
              <a:buFont typeface="Arial"/>
              <a:buNone/>
            </a:pPr>
            <a:r>
              <a:rPr lang="en" sz="1800">
                <a:latin typeface="Comic Sans MS"/>
                <a:ea typeface="Comic Sans MS"/>
                <a:cs typeface="Comic Sans MS"/>
                <a:sym typeface="Comic Sans MS"/>
              </a:rPr>
              <a:t>Kluger, Richard. "A Simple Justice." In </a:t>
            </a:r>
            <a:r>
              <a:rPr lang="en" sz="1800" i="1">
                <a:latin typeface="Comic Sans MS"/>
                <a:ea typeface="Comic Sans MS"/>
                <a:cs typeface="Comic Sans MS"/>
                <a:sym typeface="Comic Sans MS"/>
              </a:rPr>
              <a:t>Reconstruction Reader</a:t>
            </a:r>
            <a:r>
              <a:rPr lang="en" sz="1800">
                <a:latin typeface="Comic Sans MS"/>
                <a:ea typeface="Comic Sans MS"/>
                <a:cs typeface="Comic Sans MS"/>
                <a:sym typeface="Comic Sans MS"/>
              </a:rPr>
              <a:t>, 27. </a:t>
            </a:r>
          </a:p>
          <a:p>
            <a:endParaRPr lang="en" sz="1800">
              <a:latin typeface="Comic Sans MS"/>
              <a:ea typeface="Comic Sans MS"/>
              <a:cs typeface="Comic Sans MS"/>
              <a:sym typeface="Comic Sans MS"/>
            </a:endParaRPr>
          </a:p>
          <a:p>
            <a:pPr lvl="0" rtl="0">
              <a:lnSpc>
                <a:spcPct val="143181"/>
              </a:lnSpc>
              <a:spcBef>
                <a:spcPts val="0"/>
              </a:spcBef>
              <a:buClr>
                <a:srgbClr val="000000"/>
              </a:buClr>
              <a:buSzPct val="61111"/>
              <a:buFont typeface="Arial"/>
              <a:buNone/>
            </a:pPr>
            <a:r>
              <a:rPr lang="en" sz="1800">
                <a:latin typeface="Comic Sans MS"/>
                <a:ea typeface="Comic Sans MS"/>
                <a:cs typeface="Comic Sans MS"/>
                <a:sym typeface="Comic Sans MS"/>
              </a:rPr>
              <a:t>The Enforcement Act." 1870. In </a:t>
            </a:r>
            <a:r>
              <a:rPr lang="en" sz="1800" i="1">
                <a:latin typeface="Comic Sans MS"/>
                <a:ea typeface="Comic Sans MS"/>
                <a:cs typeface="Comic Sans MS"/>
                <a:sym typeface="Comic Sans MS"/>
              </a:rPr>
              <a:t>Primary Source Packet</a:t>
            </a:r>
            <a:r>
              <a:rPr lang="en" sz="1800">
                <a:latin typeface="Comic Sans MS"/>
                <a:ea typeface="Comic Sans MS"/>
                <a:cs typeface="Comic Sans MS"/>
                <a:sym typeface="Comic Sans MS"/>
              </a:rPr>
              <a:t>. </a:t>
            </a:r>
          </a:p>
          <a:p>
            <a:endParaRPr lang="en" sz="1800">
              <a:latin typeface="Comic Sans MS"/>
              <a:ea typeface="Comic Sans MS"/>
              <a:cs typeface="Comic Sans MS"/>
              <a:sym typeface="Comic Sans MS"/>
            </a:endParaRPr>
          </a:p>
          <a:p>
            <a:pPr lvl="0" rtl="0">
              <a:lnSpc>
                <a:spcPct val="143181"/>
              </a:lnSpc>
              <a:spcBef>
                <a:spcPts val="0"/>
              </a:spcBef>
              <a:buClr>
                <a:srgbClr val="000000"/>
              </a:buClr>
              <a:buSzPct val="61111"/>
              <a:buFont typeface="Arial"/>
              <a:buNone/>
            </a:pPr>
            <a:r>
              <a:rPr lang="en" sz="1800">
                <a:latin typeface="Comic Sans MS"/>
                <a:ea typeface="Comic Sans MS"/>
                <a:cs typeface="Comic Sans MS"/>
                <a:sym typeface="Comic Sans MS"/>
              </a:rPr>
              <a:t>"The Unfinished Revolution." Timeline to Freedom's Unfinished Revolution, 278. </a:t>
            </a:r>
          </a:p>
          <a:p>
            <a:pPr lvl="0" rtl="0">
              <a:lnSpc>
                <a:spcPct val="143181"/>
              </a:lnSpc>
              <a:spcBef>
                <a:spcPts val="0"/>
              </a:spcBef>
              <a:buNone/>
            </a:pPr>
            <a:r>
              <a:rPr lang="en" sz="1800">
                <a:latin typeface="Comic Sans MS"/>
                <a:ea typeface="Comic Sans MS"/>
                <a:cs typeface="Comic Sans MS"/>
                <a:sym typeface="Comic Sans MS"/>
              </a:rPr>
              <a:t>     N.p.: n.p., 1996. </a:t>
            </a:r>
          </a:p>
          <a:p>
            <a:endParaRPr lang="en" sz="1800">
              <a:latin typeface="Comic Sans MS"/>
              <a:ea typeface="Comic Sans MS"/>
              <a:cs typeface="Comic Sans MS"/>
              <a:sym typeface="Comic Sans MS"/>
            </a:endParaRPr>
          </a:p>
          <a:p>
            <a:endParaRPr lang="en" sz="1800">
              <a:latin typeface="Comic Sans MS"/>
              <a:ea typeface="Comic Sans MS"/>
              <a:cs typeface="Comic Sans MS"/>
              <a:sym typeface="Comic Sans MS"/>
            </a:endParaRPr>
          </a:p>
          <a:p>
            <a:endParaRPr lang="en" sz="1800">
              <a:latin typeface="Comic Sans MS"/>
              <a:ea typeface="Comic Sans MS"/>
              <a:cs typeface="Comic Sans MS"/>
              <a:sym typeface="Comic Sans MS"/>
            </a:endParaRPr>
          </a:p>
          <a:p>
            <a:endParaRPr lang="en" sz="1800">
              <a:latin typeface="Comic Sans MS"/>
              <a:ea typeface="Comic Sans MS"/>
              <a:cs typeface="Comic Sans MS"/>
              <a:sym typeface="Comic Sans MS"/>
            </a:endParaRPr>
          </a:p>
          <a:p>
            <a:endParaRPr lang="en" sz="1800">
              <a:latin typeface="Comic Sans MS"/>
              <a:ea typeface="Comic Sans MS"/>
              <a:cs typeface="Comic Sans MS"/>
              <a:sym typeface="Comic Sans MS"/>
            </a:endParaRPr>
          </a:p>
          <a:p>
            <a:endParaRPr lang="en" sz="1800">
              <a:latin typeface="Comic Sans MS"/>
              <a:ea typeface="Comic Sans MS"/>
              <a:cs typeface="Comic Sans MS"/>
              <a:sym typeface="Comic Sans MS"/>
            </a:endParaRPr>
          </a:p>
          <a:p>
            <a:endParaRPr lang="en" sz="1800">
              <a:latin typeface="Comic Sans MS"/>
              <a:ea typeface="Comic Sans MS"/>
              <a:cs typeface="Comic Sans MS"/>
              <a:sym typeface="Comic Sans MS"/>
            </a:endParaRPr>
          </a:p>
          <a:p>
            <a:endParaRPr lang="en" sz="1800">
              <a:latin typeface="Comic Sans MS"/>
              <a:ea typeface="Comic Sans MS"/>
              <a:cs typeface="Comic Sans MS"/>
              <a:sym typeface="Comic Sans MS"/>
            </a:endParaRPr>
          </a:p>
          <a:p>
            <a:endParaRPr lang="en" sz="1800">
              <a:latin typeface="Comic Sans MS"/>
              <a:ea typeface="Comic Sans MS"/>
              <a:cs typeface="Comic Sans MS"/>
              <a:sym typeface="Comic Sans MS"/>
            </a:endParaRPr>
          </a:p>
          <a:p>
            <a:endParaRPr lang="en" sz="1800">
              <a:latin typeface="Comic Sans MS"/>
              <a:ea typeface="Comic Sans MS"/>
              <a:cs typeface="Comic Sans MS"/>
              <a:sym typeface="Comic Sans MS"/>
            </a:endParaRPr>
          </a:p>
        </p:txBody>
      </p:sp>
    </p:spTree>
  </p:cSld>
  <p:clrMapOvr>
    <a:masterClrMapping/>
  </p:clrMapOvr>
  <p:transition xmlns:p14="http://schemas.microsoft.com/office/powerpoint/2010/main" spd="slow">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68"/>
        <p:cNvGrpSpPr/>
        <p:nvPr/>
      </p:nvGrpSpPr>
      <p:grpSpPr>
        <a:xfrm>
          <a:off x="0" y="0"/>
          <a:ext cx="0" cy="0"/>
          <a:chOff x="0" y="0"/>
          <a:chExt cx="0" cy="0"/>
        </a:xfrm>
      </p:grpSpPr>
      <p:sp>
        <p:nvSpPr>
          <p:cNvPr id="69" name="Shape 69"/>
          <p:cNvSpPr txBox="1">
            <a:spLocks noGrp="1"/>
          </p:cNvSpPr>
          <p:nvPr>
            <p:ph type="title"/>
          </p:nvPr>
        </p:nvSpPr>
        <p:spPr>
          <a:xfrm>
            <a:off x="228600" y="307250"/>
            <a:ext cx="8686800" cy="1143000"/>
          </a:xfrm>
          <a:prstGeom prst="rect">
            <a:avLst/>
          </a:prstGeom>
        </p:spPr>
        <p:txBody>
          <a:bodyPr lIns="91425" tIns="91425" rIns="91425" bIns="91425" anchor="b" anchorCtr="0">
            <a:noAutofit/>
          </a:bodyPr>
          <a:lstStyle/>
          <a:p>
            <a:pPr lvl="0" rtl="0">
              <a:buNone/>
            </a:pPr>
            <a:r>
              <a:rPr lang="en">
                <a:latin typeface="Comic Sans MS"/>
                <a:ea typeface="Comic Sans MS"/>
                <a:cs typeface="Comic Sans MS"/>
                <a:sym typeface="Comic Sans MS"/>
              </a:rPr>
              <a:t>Footnotes</a:t>
            </a:r>
          </a:p>
          <a:p>
            <a:endParaRPr lang="en">
              <a:latin typeface="Comic Sans MS"/>
              <a:ea typeface="Comic Sans MS"/>
              <a:cs typeface="Comic Sans MS"/>
              <a:sym typeface="Comic Sans MS"/>
            </a:endParaRPr>
          </a:p>
        </p:txBody>
      </p:sp>
      <p:sp>
        <p:nvSpPr>
          <p:cNvPr id="70" name="Shape 70"/>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lvl="0" rtl="0">
              <a:lnSpc>
                <a:spcPct val="143181"/>
              </a:lnSpc>
              <a:spcBef>
                <a:spcPts val="0"/>
              </a:spcBef>
              <a:buClr>
                <a:srgbClr val="000000"/>
              </a:buClr>
              <a:buSzPct val="61111"/>
              <a:buFont typeface="Arial"/>
              <a:buNone/>
            </a:pPr>
            <a:r>
              <a:rPr lang="en" sz="1800">
                <a:latin typeface="Comic Sans MS"/>
                <a:ea typeface="Comic Sans MS"/>
                <a:cs typeface="Comic Sans MS"/>
                <a:sym typeface="Comic Sans MS"/>
              </a:rPr>
              <a:t>1.) "The Unfinished Revolution," timeline to </a:t>
            </a:r>
            <a:r>
              <a:rPr lang="en" sz="1800" i="1">
                <a:latin typeface="Comic Sans MS"/>
                <a:ea typeface="Comic Sans MS"/>
                <a:cs typeface="Comic Sans MS"/>
                <a:sym typeface="Comic Sans MS"/>
              </a:rPr>
              <a:t>Freedom's Unfinished Revolution</a:t>
            </a:r>
            <a:r>
              <a:rPr lang="en" sz="1800">
                <a:latin typeface="Comic Sans MS"/>
                <a:ea typeface="Comic Sans MS"/>
                <a:cs typeface="Comic Sans MS"/>
                <a:sym typeface="Comic Sans MS"/>
              </a:rPr>
              <a:t>(n.p.: n.p., 1996)</a:t>
            </a:r>
          </a:p>
          <a:p>
            <a:endParaRPr lang="en" sz="1800">
              <a:latin typeface="Comic Sans MS"/>
              <a:ea typeface="Comic Sans MS"/>
              <a:cs typeface="Comic Sans MS"/>
              <a:sym typeface="Comic Sans MS"/>
            </a:endParaRPr>
          </a:p>
          <a:p>
            <a:pPr lvl="0" rtl="0">
              <a:lnSpc>
                <a:spcPct val="143181"/>
              </a:lnSpc>
              <a:spcBef>
                <a:spcPts val="0"/>
              </a:spcBef>
              <a:buNone/>
            </a:pPr>
            <a:r>
              <a:rPr lang="en" sz="1800">
                <a:latin typeface="Comic Sans MS"/>
                <a:ea typeface="Comic Sans MS"/>
                <a:cs typeface="Comic Sans MS"/>
                <a:sym typeface="Comic Sans MS"/>
              </a:rPr>
              <a:t>2.) "The Enforcement Act," 1870, in </a:t>
            </a:r>
            <a:r>
              <a:rPr lang="en" sz="1800" i="1">
                <a:latin typeface="Comic Sans MS"/>
                <a:ea typeface="Comic Sans MS"/>
                <a:cs typeface="Comic Sans MS"/>
                <a:sym typeface="Comic Sans MS"/>
              </a:rPr>
              <a:t>Primary Source Packet</a:t>
            </a:r>
          </a:p>
          <a:p>
            <a:endParaRPr lang="en" sz="1800" i="1">
              <a:latin typeface="Comic Sans MS"/>
              <a:ea typeface="Comic Sans MS"/>
              <a:cs typeface="Comic Sans MS"/>
              <a:sym typeface="Comic Sans MS"/>
            </a:endParaRPr>
          </a:p>
          <a:p>
            <a:pPr lvl="0" rtl="0">
              <a:lnSpc>
                <a:spcPct val="143181"/>
              </a:lnSpc>
              <a:spcBef>
                <a:spcPts val="0"/>
              </a:spcBef>
              <a:buClr>
                <a:srgbClr val="000000"/>
              </a:buClr>
              <a:buSzPct val="61111"/>
              <a:buFont typeface="Arial"/>
              <a:buNone/>
            </a:pPr>
            <a:r>
              <a:rPr lang="en" sz="1800">
                <a:latin typeface="Comic Sans MS"/>
                <a:ea typeface="Comic Sans MS"/>
                <a:cs typeface="Comic Sans MS"/>
                <a:sym typeface="Comic Sans MS"/>
              </a:rPr>
              <a:t>3.) Richard Kluger, "A Simple Justice," in </a:t>
            </a:r>
            <a:r>
              <a:rPr lang="en" sz="1800" i="1">
                <a:latin typeface="Comic Sans MS"/>
                <a:ea typeface="Comic Sans MS"/>
                <a:cs typeface="Comic Sans MS"/>
                <a:sym typeface="Comic Sans MS"/>
              </a:rPr>
              <a:t>Reconstruction Reader</a:t>
            </a:r>
          </a:p>
          <a:p>
            <a:endParaRPr lang="en" sz="1800" i="1">
              <a:latin typeface="Comic Sans MS"/>
              <a:ea typeface="Comic Sans MS"/>
              <a:cs typeface="Comic Sans MS"/>
              <a:sym typeface="Comic Sans MS"/>
            </a:endParaRPr>
          </a:p>
          <a:p>
            <a:pPr lvl="0" rtl="0">
              <a:lnSpc>
                <a:spcPct val="143181"/>
              </a:lnSpc>
              <a:spcBef>
                <a:spcPts val="0"/>
              </a:spcBef>
              <a:buClr>
                <a:srgbClr val="000000"/>
              </a:buClr>
              <a:buSzPct val="61111"/>
              <a:buFont typeface="Arial"/>
              <a:buNone/>
            </a:pPr>
            <a:r>
              <a:rPr lang="en" sz="1800">
                <a:latin typeface="Comic Sans MS"/>
                <a:ea typeface="Comic Sans MS"/>
                <a:cs typeface="Comic Sans MS"/>
                <a:sym typeface="Comic Sans MS"/>
              </a:rPr>
              <a:t>4.) Gerald A. Danzer, </a:t>
            </a:r>
            <a:r>
              <a:rPr lang="en" sz="1800" i="1">
                <a:latin typeface="Comic Sans MS"/>
                <a:ea typeface="Comic Sans MS"/>
                <a:cs typeface="Comic Sans MS"/>
                <a:sym typeface="Comic Sans MS"/>
              </a:rPr>
              <a:t>The Americans</a:t>
            </a:r>
            <a:r>
              <a:rPr lang="en" sz="1800">
                <a:latin typeface="Comic Sans MS"/>
                <a:ea typeface="Comic Sans MS"/>
                <a:cs typeface="Comic Sans MS"/>
                <a:sym typeface="Comic Sans MS"/>
              </a:rPr>
              <a:t>, student text. ed. (Evanston, IL: McDougal Littell, 2005)</a:t>
            </a:r>
          </a:p>
          <a:p>
            <a:endParaRPr lang="en" sz="1800">
              <a:latin typeface="Comic Sans MS"/>
              <a:ea typeface="Comic Sans MS"/>
              <a:cs typeface="Comic Sans MS"/>
              <a:sym typeface="Comic Sans MS"/>
            </a:endParaRPr>
          </a:p>
        </p:txBody>
      </p:sp>
    </p:spTree>
  </p:cSld>
  <p:clrMapOvr>
    <a:masterClrMapping/>
  </p:clrMapOvr>
  <p:transition xmlns:p14="http://schemas.microsoft.com/office/powerpoint/2010/main" spd="slow">
    <p:cut/>
  </p:transition>
</p:sld>
</file>

<file path=ppt/theme/theme1.xml><?xml version="1.0" encoding="utf-8"?>
<a:theme xmlns:a="http://schemas.openxmlformats.org/drawingml/2006/main" name="khaki">
  <a:themeElements>
    <a:clrScheme name="Custom 349">
      <a:dk1>
        <a:srgbClr val="262626"/>
      </a:dk1>
      <a:lt1>
        <a:srgbClr val="E6D6BD"/>
      </a:lt1>
      <a:dk2>
        <a:srgbClr val="535353"/>
      </a:dk2>
      <a:lt2>
        <a:srgbClr val="B4AD9E"/>
      </a:lt2>
      <a:accent1>
        <a:srgbClr val="ADB48E"/>
      </a:accent1>
      <a:accent2>
        <a:srgbClr val="867961"/>
      </a:accent2>
      <a:accent3>
        <a:srgbClr val="CBB680"/>
      </a:accent3>
      <a:accent4>
        <a:srgbClr val="78A3C0"/>
      </a:accent4>
      <a:accent5>
        <a:srgbClr val="C0AE91"/>
      </a:accent5>
      <a:accent6>
        <a:srgbClr val="668874"/>
      </a:accent6>
      <a:hlink>
        <a:srgbClr val="4B94B3"/>
      </a:hlink>
      <a:folHlink>
        <a:srgbClr val="414141"/>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464</Words>
  <Application>Microsoft Macintosh PowerPoint</Application>
  <PresentationFormat>On-screen Show (4:3)</PresentationFormat>
  <Paragraphs>49</Paragraphs>
  <Slides>7</Slides>
  <Notes>7</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khaki</vt:lpstr>
      <vt:lpstr>Reconstruction Presentation</vt:lpstr>
      <vt:lpstr>Claim</vt:lpstr>
      <vt:lpstr>Civil Rights Act of 1866</vt:lpstr>
      <vt:lpstr>The Enforcement Act of 1870</vt:lpstr>
      <vt:lpstr>Reconstruction Act of 1867</vt:lpstr>
      <vt:lpstr>Bibliography</vt:lpstr>
      <vt:lpstr>Footnotes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Reconstruction Presentation</dc:title>
  <cp:lastModifiedBy>Crystal Bartels</cp:lastModifiedBy>
  <cp:revision>1</cp:revision>
  <dcterms:modified xsi:type="dcterms:W3CDTF">2013-10-15T18:56:01Z</dcterms:modified>
</cp:coreProperties>
</file>